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4B2A"/>
    <a:srgbClr val="955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69" d="100"/>
          <a:sy n="169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01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73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26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49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663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44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16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34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63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289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272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4393-EDF6-094A-8323-EE2CA55B0B32}" type="datetimeFigureOut">
              <a:rPr lang="es-ES" smtClean="0"/>
              <a:t>2/12/24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794E-76EF-774C-A672-E00F8F0BA3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1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719CC4-B784-0643-AB4A-D9CCC06A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-36871"/>
            <a:ext cx="9143996" cy="518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22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719CC4-B784-0643-AB4A-D9CCC06A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-36871"/>
            <a:ext cx="9143996" cy="51803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270163-CEE9-5EE8-5057-11344350FAA4}"/>
              </a:ext>
            </a:extLst>
          </p:cNvPr>
          <p:cNvSpPr txBox="1"/>
          <p:nvPr/>
        </p:nvSpPr>
        <p:spPr>
          <a:xfrm>
            <a:off x="4202314" y="2757353"/>
            <a:ext cx="2689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Arial"/>
                <a:cs typeface="Arial"/>
              </a:rPr>
              <a:t>Titular de la ponencia titular de la ponencia titular de la ponencia</a:t>
            </a:r>
          </a:p>
          <a:p>
            <a:endParaRPr lang="es-ES" sz="800" dirty="0">
              <a:latin typeface="Arial"/>
              <a:cs typeface="Arial"/>
            </a:endParaRPr>
          </a:p>
          <a:p>
            <a:r>
              <a:rPr lang="es-ES" sz="800" dirty="0">
                <a:latin typeface="Arial"/>
                <a:cs typeface="Arial"/>
              </a:rPr>
              <a:t>Nombre y apellidos ponente</a:t>
            </a:r>
          </a:p>
          <a:p>
            <a:r>
              <a:rPr lang="es-ES" sz="800" dirty="0">
                <a:latin typeface="Arial"/>
                <a:cs typeface="Arial"/>
              </a:rPr>
              <a:t>Añadir cargo si es oportuno </a:t>
            </a:r>
          </a:p>
          <a:p>
            <a:endParaRPr lang="es-ES" sz="1200" dirty="0">
              <a:solidFill>
                <a:srgbClr val="955D2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777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719CC4-B784-0643-AB4A-D9CCC06A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-36870"/>
            <a:ext cx="9143996" cy="518036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F017FD5-86D8-A94F-9511-5905A9D0D496}"/>
              </a:ext>
            </a:extLst>
          </p:cNvPr>
          <p:cNvSpPr txBox="1"/>
          <p:nvPr/>
        </p:nvSpPr>
        <p:spPr>
          <a:xfrm>
            <a:off x="1360871" y="1151480"/>
            <a:ext cx="6415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Arial"/>
                <a:cs typeface="Arial"/>
              </a:rPr>
              <a:t>Titular de la diapositiva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86AC44E-4866-C74A-B19A-D68ADA0566C4}"/>
              </a:ext>
            </a:extLst>
          </p:cNvPr>
          <p:cNvSpPr txBox="1"/>
          <p:nvPr/>
        </p:nvSpPr>
        <p:spPr>
          <a:xfrm>
            <a:off x="1360872" y="1587746"/>
            <a:ext cx="6542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Arial"/>
                <a:cs typeface="Arial"/>
              </a:rPr>
              <a:t>Duis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aute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irure</a:t>
            </a:r>
            <a:r>
              <a:rPr lang="es-ES" sz="1200" dirty="0">
                <a:latin typeface="Arial"/>
                <a:cs typeface="Arial"/>
              </a:rPr>
              <a:t> dolor in </a:t>
            </a:r>
            <a:r>
              <a:rPr lang="es-ES" sz="1200" dirty="0" err="1">
                <a:latin typeface="Arial"/>
                <a:cs typeface="Arial"/>
              </a:rPr>
              <a:t>reprehenderit</a:t>
            </a:r>
            <a:r>
              <a:rPr lang="es-ES" sz="1200" dirty="0">
                <a:latin typeface="Arial"/>
                <a:cs typeface="Arial"/>
              </a:rPr>
              <a:t> in </a:t>
            </a:r>
            <a:r>
              <a:rPr lang="es-ES" sz="1200" dirty="0" err="1">
                <a:latin typeface="Arial"/>
                <a:cs typeface="Arial"/>
              </a:rPr>
              <a:t>voluptate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velit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esse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cillum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dolore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eu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fugiat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nulla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pariatur</a:t>
            </a:r>
            <a:r>
              <a:rPr lang="es-ES" sz="1200" dirty="0">
                <a:latin typeface="Arial"/>
                <a:cs typeface="Arial"/>
              </a:rPr>
              <a:t>. </a:t>
            </a:r>
            <a:r>
              <a:rPr lang="es-ES" sz="1200" dirty="0" err="1">
                <a:latin typeface="Arial"/>
                <a:cs typeface="Arial"/>
              </a:rPr>
              <a:t>Excepteur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sint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occaecat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cupidatat</a:t>
            </a:r>
            <a:r>
              <a:rPr lang="es-ES" sz="1200" dirty="0">
                <a:latin typeface="Arial"/>
                <a:cs typeface="Arial"/>
              </a:rPr>
              <a:t> non </a:t>
            </a:r>
            <a:r>
              <a:rPr lang="es-ES" sz="1200" dirty="0" err="1">
                <a:latin typeface="Arial"/>
                <a:cs typeface="Arial"/>
              </a:rPr>
              <a:t>proident</a:t>
            </a:r>
            <a:r>
              <a:rPr lang="es-ES" sz="1200" dirty="0">
                <a:latin typeface="Arial"/>
                <a:cs typeface="Arial"/>
              </a:rPr>
              <a:t>, </a:t>
            </a:r>
            <a:r>
              <a:rPr lang="es-ES" sz="1200" dirty="0" err="1">
                <a:latin typeface="Arial"/>
                <a:cs typeface="Arial"/>
              </a:rPr>
              <a:t>sunt</a:t>
            </a:r>
            <a:r>
              <a:rPr lang="es-ES" sz="1200" dirty="0">
                <a:latin typeface="Arial"/>
                <a:cs typeface="Arial"/>
              </a:rPr>
              <a:t> in culpa </a:t>
            </a:r>
            <a:r>
              <a:rPr lang="es-ES" sz="1200" dirty="0" err="1">
                <a:latin typeface="Arial"/>
                <a:cs typeface="Arial"/>
              </a:rPr>
              <a:t>qui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officia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deserunt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mollit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anim</a:t>
            </a:r>
            <a:r>
              <a:rPr lang="es-ES" sz="1200" dirty="0">
                <a:latin typeface="Arial"/>
                <a:cs typeface="Arial"/>
              </a:rPr>
              <a:t> id </a:t>
            </a:r>
            <a:r>
              <a:rPr lang="es-ES" sz="1200" dirty="0" err="1">
                <a:latin typeface="Arial"/>
                <a:cs typeface="Arial"/>
              </a:rPr>
              <a:t>est</a:t>
            </a:r>
            <a:r>
              <a:rPr lang="es-ES" sz="1200" dirty="0">
                <a:latin typeface="Arial"/>
                <a:cs typeface="Arial"/>
              </a:rPr>
              <a:t> </a:t>
            </a:r>
            <a:r>
              <a:rPr lang="es-ES" sz="1200" dirty="0" err="1">
                <a:latin typeface="Arial"/>
                <a:cs typeface="Arial"/>
              </a:rPr>
              <a:t>laborum</a:t>
            </a:r>
            <a:r>
              <a:rPr lang="es-ES" sz="1200" dirty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2089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61</Words>
  <Application>Microsoft Macintosh PowerPoint</Application>
  <PresentationFormat>Presentación en pantalla (16:9)</PresentationFormat>
  <Paragraphs>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Microsoft Office User</dc:creator>
  <cp:keywords/>
  <dc:description/>
  <cp:lastModifiedBy>Mònica Miserachs</cp:lastModifiedBy>
  <cp:revision>6</cp:revision>
  <dcterms:created xsi:type="dcterms:W3CDTF">2021-12-19T08:53:56Z</dcterms:created>
  <dcterms:modified xsi:type="dcterms:W3CDTF">2024-12-02T10:21:43Z</dcterms:modified>
  <cp:category/>
</cp:coreProperties>
</file>